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31" r:id="rId2"/>
    <p:sldId id="618" r:id="rId3"/>
    <p:sldId id="485" r:id="rId4"/>
    <p:sldId id="621" r:id="rId5"/>
    <p:sldId id="626" r:id="rId6"/>
    <p:sldId id="630" r:id="rId7"/>
  </p:sldIdLst>
  <p:sldSz cx="10801350" cy="6858000"/>
  <p:notesSz cx="6797675" cy="9926638"/>
  <p:custDataLst>
    <p:tags r:id="rId10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2" userDrawn="1">
          <p15:clr>
            <a:srgbClr val="A4A3A4"/>
          </p15:clr>
        </p15:guide>
        <p15:guide id="2" orient="horz" pos="3127" userDrawn="1">
          <p15:clr>
            <a:srgbClr val="A4A3A4"/>
          </p15:clr>
        </p15:guide>
        <p15:guide id="3" pos="218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st" initials="t" lastIdx="5" clrIdx="0"/>
  <p:cmAuthor id="1" name="刘枢强" initials="LSQ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78"/>
    <a:srgbClr val="0070C0"/>
    <a:srgbClr val="1F377C"/>
    <a:srgbClr val="1F377D"/>
    <a:srgbClr val="D0D8E8"/>
    <a:srgbClr val="E9EDF4"/>
    <a:srgbClr val="C0504D"/>
    <a:srgbClr val="00A4A5"/>
    <a:srgbClr val="4CAE0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876" autoAdjust="0"/>
  </p:normalViewPr>
  <p:slideViewPr>
    <p:cSldViewPr showGuides="1">
      <p:cViewPr varScale="1">
        <p:scale>
          <a:sx n="113" d="100"/>
          <a:sy n="113" d="100"/>
        </p:scale>
        <p:origin x="948" y="108"/>
      </p:cViewPr>
      <p:guideLst>
        <p:guide orient="horz" pos="2160"/>
        <p:guide pos="32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3114" y="108"/>
      </p:cViewPr>
      <p:guideLst>
        <p:guide orient="horz" pos="2892"/>
        <p:guide orient="horz" pos="3127"/>
        <p:guide pos="21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1D4D828-8057-49D0-B707-FFAA471828EF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AE24D7D-BC3C-4D23-B7DC-9925A2CBF8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defTabSz="914400" rtl="0">
              <a:defRPr/>
            </a:pPr>
            <a:endParaRPr lang="zh-CN" altLang="en-US"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defTabSz="914400" rtl="0">
              <a:defRPr/>
            </a:pPr>
            <a:endParaRPr lang="zh-CN" altLang="en-US"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744538"/>
            <a:ext cx="58642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defTabSz="914400" rtl="0">
              <a:defRPr/>
            </a:pPr>
            <a:endParaRPr lang="zh-CN" altLang="en-US"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28663" y="685800"/>
            <a:ext cx="5400675" cy="3429000"/>
          </a:xfrm>
          <a:ln>
            <a:solidFill>
              <a:srgbClr val="000000"/>
            </a:solidFill>
            <a:miter/>
          </a:ln>
        </p:spPr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662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3825"/>
            <a:ext cx="2971800" cy="457127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/>
              <a:t>2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/>
              <a:t>3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/>
              <a:t>4</a:t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373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373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3825"/>
            <a:ext cx="2971800" cy="457127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  <a:t>6</a:t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50298" y="1122470"/>
            <a:ext cx="8101787" cy="238782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0298" y="3602383"/>
            <a:ext cx="8101787" cy="165592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>
          <a:xfrm>
            <a:off x="9937179" y="6165304"/>
            <a:ext cx="468437" cy="484163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002A78"/>
                </a:solidFill>
              </a:defRPr>
            </a:lvl1pPr>
          </a:lstStyle>
          <a:p>
            <a:r>
              <a:rPr lang="zh-CN" altLang="en-US" dirty="0"/>
              <a:t>                                                                            </a:t>
            </a:r>
            <a:fld id="{AB3B219A-4B98-4B8E-813A-87B6DF552441}" type="slidenum">
              <a:rPr lang="zh-CN" altLang="en-US" sz="1600" smtClean="0"/>
              <a:t>‹#›</a:t>
            </a:fld>
            <a:endParaRPr lang="zh-CN" altLang="en-US" sz="16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6"/>
          <p:cNvPicPr>
            <a:picLocks noChangeAspect="1"/>
          </p:cNvPicPr>
          <p:nvPr userDrawn="1"/>
        </p:nvPicPr>
        <p:blipFill>
          <a:blip r:embed="rId2" cstate="print"/>
          <a:srcRect t="25398"/>
          <a:stretch>
            <a:fillRect/>
          </a:stretch>
        </p:blipFill>
        <p:spPr>
          <a:xfrm>
            <a:off x="0" y="0"/>
            <a:ext cx="10801350" cy="685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540068" y="6357461"/>
            <a:ext cx="2520315" cy="3662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3690461" y="6357461"/>
            <a:ext cx="3420427" cy="3662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7740967" y="6357461"/>
            <a:ext cx="2520315" cy="36624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038" y="1709902"/>
            <a:ext cx="9317055" cy="285301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37038" y="4589902"/>
            <a:ext cx="9317055" cy="150033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2664" y="365160"/>
            <a:ext cx="6314195" cy="97560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42664" y="1825800"/>
            <a:ext cx="4591013" cy="43517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68707" y="1825800"/>
            <a:ext cx="4591013" cy="435175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4072" y="365160"/>
            <a:ext cx="9317055" cy="132569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51508" y="1778609"/>
            <a:ext cx="4318094" cy="823990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835" indent="0">
              <a:buNone/>
              <a:defRPr sz="1800"/>
            </a:lvl7pPr>
            <a:lvl8pPr marL="3201035" indent="0">
              <a:buNone/>
              <a:defRPr sz="1800"/>
            </a:lvl8pPr>
            <a:lvl9pPr marL="3658235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51508" y="2665634"/>
            <a:ext cx="4318094" cy="35246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543786" y="1778609"/>
            <a:ext cx="4339361" cy="823990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835" indent="0">
              <a:buNone/>
              <a:defRPr sz="1800"/>
            </a:lvl7pPr>
            <a:lvl8pPr marL="3201035" indent="0">
              <a:buNone/>
              <a:defRPr sz="1800"/>
            </a:lvl8pPr>
            <a:lvl9pPr marL="3658235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543786" y="2665634"/>
            <a:ext cx="4339361" cy="35246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2664" y="365160"/>
            <a:ext cx="6314195" cy="97560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4072" y="457244"/>
            <a:ext cx="3690591" cy="160035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92420" y="457244"/>
            <a:ext cx="5468707" cy="54043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4072" y="2057597"/>
            <a:ext cx="3690591" cy="381195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835" indent="0">
              <a:buNone/>
              <a:defRPr sz="1400"/>
            </a:lvl7pPr>
            <a:lvl8pPr marL="3201035" indent="0">
              <a:buNone/>
              <a:defRPr sz="1400"/>
            </a:lvl8pPr>
            <a:lvl9pPr marL="3658235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730455" y="365160"/>
            <a:ext cx="2329264" cy="5812393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42664" y="365160"/>
            <a:ext cx="6852762" cy="581239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7117715" y="44450"/>
            <a:ext cx="3453130" cy="645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  <a:p>
            <a:endParaRPr lang="zh-CN" altLang="en-US"/>
          </a:p>
        </p:txBody>
      </p:sp>
      <p:sp>
        <p:nvSpPr>
          <p:cNvPr id="9" name="任意多边形 8"/>
          <p:cNvSpPr/>
          <p:nvPr userDrawn="1"/>
        </p:nvSpPr>
        <p:spPr>
          <a:xfrm>
            <a:off x="-10795" y="6567805"/>
            <a:ext cx="1689735" cy="290195"/>
          </a:xfrm>
          <a:custGeom>
            <a:avLst/>
            <a:gdLst>
              <a:gd name="connsiteX0" fmla="*/ 11 w 2661"/>
              <a:gd name="connsiteY0" fmla="*/ 415 h 414"/>
              <a:gd name="connsiteX1" fmla="*/ 0 w 2661"/>
              <a:gd name="connsiteY1" fmla="*/ 2 h 414"/>
              <a:gd name="connsiteX2" fmla="*/ 2661 w 2661"/>
              <a:gd name="connsiteY2" fmla="*/ 10 h 414"/>
              <a:gd name="connsiteX3" fmla="*/ 2414 w 2661"/>
              <a:gd name="connsiteY3" fmla="*/ 415 h 414"/>
              <a:gd name="connsiteX4" fmla="*/ 11 w 2661"/>
              <a:gd name="connsiteY4" fmla="*/ 415 h 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" h="415">
                <a:moveTo>
                  <a:pt x="11" y="415"/>
                </a:moveTo>
                <a:cubicBezTo>
                  <a:pt x="-7" y="275"/>
                  <a:pt x="29" y="-25"/>
                  <a:pt x="0" y="2"/>
                </a:cubicBezTo>
                <a:lnTo>
                  <a:pt x="2661" y="10"/>
                </a:lnTo>
                <a:lnTo>
                  <a:pt x="2414" y="415"/>
                </a:lnTo>
                <a:lnTo>
                  <a:pt x="11" y="41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42664" y="1825800"/>
            <a:ext cx="9317055" cy="4351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42664" y="6356957"/>
            <a:ext cx="2430536" cy="365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578289" y="6356957"/>
            <a:ext cx="3645804" cy="365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629183" y="6356957"/>
            <a:ext cx="2430536" cy="365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矩形 53"/>
          <p:cNvSpPr/>
          <p:nvPr/>
        </p:nvSpPr>
        <p:spPr>
          <a:xfrm>
            <a:off x="0" y="1473662"/>
            <a:ext cx="10801350" cy="1955870"/>
          </a:xfrm>
          <a:prstGeom prst="rect">
            <a:avLst/>
          </a:prstGeom>
          <a:solidFill>
            <a:srgbClr val="002A78">
              <a:alpha val="85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602" name="Text Box 2"/>
          <p:cNvSpPr txBox="1"/>
          <p:nvPr/>
        </p:nvSpPr>
        <p:spPr>
          <a:xfrm>
            <a:off x="1152525" y="1824355"/>
            <a:ext cx="8397875" cy="1254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1" algn="dist"/>
            <a:r>
              <a:rPr lang="zh-CN" altLang="en-US" sz="378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集成电路</a:t>
            </a:r>
            <a:r>
              <a:rPr lang="zh-CN" altLang="en-US" sz="378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专业中级工程师评审 </a:t>
            </a:r>
          </a:p>
          <a:p>
            <a:pPr lvl="1" algn="dist"/>
            <a:r>
              <a:rPr lang="zh-CN" altLang="en-US" sz="378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业绩汇报</a:t>
            </a:r>
            <a:endParaRPr lang="zh-CN" altLang="en-US" sz="378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9780" y="5012575"/>
            <a:ext cx="2636580" cy="419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R="0" algn="ctr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sz="2125" b="1" dirty="0">
                <a:solidFill>
                  <a:srgbClr val="002A7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20XX</a:t>
            </a:r>
            <a:r>
              <a:rPr lang="zh-CN" altLang="en-US" sz="2125" b="1" dirty="0">
                <a:solidFill>
                  <a:srgbClr val="002A7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年</a:t>
            </a:r>
            <a:r>
              <a:rPr lang="en-US" altLang="zh-CN" sz="2125" b="1" dirty="0">
                <a:solidFill>
                  <a:srgbClr val="002A7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XX</a:t>
            </a:r>
            <a:r>
              <a:rPr lang="zh-CN" altLang="en-US" sz="2125" b="1" dirty="0">
                <a:solidFill>
                  <a:srgbClr val="002A78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月</a:t>
            </a:r>
            <a:endParaRPr kumimoji="0" lang="en-US" altLang="zh-CN" sz="2125" b="1" kern="1200" cap="none" spc="0" normalizeH="0" baseline="0" noProof="0" dirty="0">
              <a:solidFill>
                <a:srgbClr val="002A78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组合 1"/>
          <p:cNvGrpSpPr/>
          <p:nvPr/>
        </p:nvGrpSpPr>
        <p:grpSpPr>
          <a:xfrm>
            <a:off x="-26986" y="183"/>
            <a:ext cx="4851598" cy="6858000"/>
            <a:chOff x="6182143" y="3212976"/>
            <a:chExt cx="4692311" cy="6858000"/>
          </a:xfrm>
          <a:solidFill>
            <a:srgbClr val="002A78"/>
          </a:solidFill>
        </p:grpSpPr>
        <p:sp>
          <p:nvSpPr>
            <p:cNvPr id="3" name="矩形 2"/>
            <p:cNvSpPr/>
            <p:nvPr/>
          </p:nvSpPr>
          <p:spPr>
            <a:xfrm>
              <a:off x="6182143" y="3212976"/>
              <a:ext cx="4692311" cy="6858000"/>
            </a:xfrm>
            <a:prstGeom prst="rect">
              <a:avLst/>
            </a:prstGeom>
            <a:grpFill/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660" name="TextBox 3"/>
            <p:cNvSpPr txBox="1"/>
            <p:nvPr/>
          </p:nvSpPr>
          <p:spPr>
            <a:xfrm>
              <a:off x="7461905" y="5430652"/>
              <a:ext cx="2697832" cy="1992853"/>
            </a:xfrm>
            <a:prstGeom prst="rect">
              <a:avLst/>
            </a:prstGeom>
            <a:grp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Aft>
                  <a:spcPts val="900"/>
                </a:spcAft>
              </a:pPr>
              <a:r>
                <a:rPr lang="zh-CN" altLang="en-US" sz="5000" b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目录页</a:t>
              </a:r>
              <a:endParaRPr lang="en-US" altLang="zh-CN" sz="50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>
                <a:spcAft>
                  <a:spcPts val="900"/>
                </a:spcAft>
              </a:pPr>
              <a:r>
                <a:rPr lang="en-US" altLang="zh-CN" sz="330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Contents Page</a:t>
              </a:r>
              <a:endParaRPr lang="zh-CN" altLang="en-US" sz="33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3" name="cursor-arrow_2298"/>
          <p:cNvSpPr>
            <a:spLocks noChangeAspect="1"/>
          </p:cNvSpPr>
          <p:nvPr/>
        </p:nvSpPr>
        <p:spPr bwMode="auto">
          <a:xfrm rot="2700000">
            <a:off x="5301745" y="2554140"/>
            <a:ext cx="403161" cy="400113"/>
          </a:xfrm>
          <a:custGeom>
            <a:avLst/>
            <a:gdLst>
              <a:gd name="T0" fmla="*/ 283 w 297"/>
              <a:gd name="T1" fmla="*/ 1 h 295"/>
              <a:gd name="T2" fmla="*/ 112 w 297"/>
              <a:gd name="T3" fmla="*/ 18 h 295"/>
              <a:gd name="T4" fmla="*/ 101 w 297"/>
              <a:gd name="T5" fmla="*/ 30 h 295"/>
              <a:gd name="T6" fmla="*/ 145 w 297"/>
              <a:gd name="T7" fmla="*/ 74 h 295"/>
              <a:gd name="T8" fmla="*/ 126 w 297"/>
              <a:gd name="T9" fmla="*/ 93 h 295"/>
              <a:gd name="T10" fmla="*/ 8 w 297"/>
              <a:gd name="T11" fmla="*/ 211 h 295"/>
              <a:gd name="T12" fmla="*/ 10 w 297"/>
              <a:gd name="T13" fmla="*/ 226 h 295"/>
              <a:gd name="T14" fmla="*/ 72 w 297"/>
              <a:gd name="T15" fmla="*/ 287 h 295"/>
              <a:gd name="T16" fmla="*/ 84 w 297"/>
              <a:gd name="T17" fmla="*/ 289 h 295"/>
              <a:gd name="T18" fmla="*/ 202 w 297"/>
              <a:gd name="T19" fmla="*/ 171 h 295"/>
              <a:gd name="T20" fmla="*/ 220 w 297"/>
              <a:gd name="T21" fmla="*/ 154 h 295"/>
              <a:gd name="T22" fmla="*/ 260 w 297"/>
              <a:gd name="T23" fmla="*/ 194 h 295"/>
              <a:gd name="T24" fmla="*/ 276 w 297"/>
              <a:gd name="T25" fmla="*/ 186 h 295"/>
              <a:gd name="T26" fmla="*/ 297 w 297"/>
              <a:gd name="T27" fmla="*/ 14 h 295"/>
              <a:gd name="T28" fmla="*/ 283 w 297"/>
              <a:gd name="T29" fmla="*/ 1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7" h="295">
                <a:moveTo>
                  <a:pt x="283" y="1"/>
                </a:moveTo>
                <a:lnTo>
                  <a:pt x="112" y="18"/>
                </a:lnTo>
                <a:cubicBezTo>
                  <a:pt x="112" y="18"/>
                  <a:pt x="89" y="17"/>
                  <a:pt x="101" y="30"/>
                </a:cubicBezTo>
                <a:cubicBezTo>
                  <a:pt x="114" y="43"/>
                  <a:pt x="145" y="74"/>
                  <a:pt x="145" y="74"/>
                </a:cubicBezTo>
                <a:cubicBezTo>
                  <a:pt x="145" y="74"/>
                  <a:pt x="138" y="81"/>
                  <a:pt x="126" y="93"/>
                </a:cubicBezTo>
                <a:cubicBezTo>
                  <a:pt x="93" y="126"/>
                  <a:pt x="33" y="186"/>
                  <a:pt x="8" y="211"/>
                </a:cubicBezTo>
                <a:cubicBezTo>
                  <a:pt x="8" y="211"/>
                  <a:pt x="0" y="215"/>
                  <a:pt x="10" y="226"/>
                </a:cubicBezTo>
                <a:cubicBezTo>
                  <a:pt x="20" y="236"/>
                  <a:pt x="64" y="280"/>
                  <a:pt x="72" y="287"/>
                </a:cubicBezTo>
                <a:cubicBezTo>
                  <a:pt x="79" y="295"/>
                  <a:pt x="84" y="289"/>
                  <a:pt x="84" y="289"/>
                </a:cubicBezTo>
                <a:cubicBezTo>
                  <a:pt x="108" y="265"/>
                  <a:pt x="170" y="203"/>
                  <a:pt x="202" y="171"/>
                </a:cubicBezTo>
                <a:cubicBezTo>
                  <a:pt x="213" y="160"/>
                  <a:pt x="220" y="154"/>
                  <a:pt x="220" y="154"/>
                </a:cubicBezTo>
                <a:cubicBezTo>
                  <a:pt x="220" y="154"/>
                  <a:pt x="244" y="178"/>
                  <a:pt x="260" y="194"/>
                </a:cubicBezTo>
                <a:cubicBezTo>
                  <a:pt x="276" y="210"/>
                  <a:pt x="276" y="186"/>
                  <a:pt x="276" y="186"/>
                </a:cubicBezTo>
                <a:cubicBezTo>
                  <a:pt x="276" y="186"/>
                  <a:pt x="297" y="32"/>
                  <a:pt x="297" y="14"/>
                </a:cubicBezTo>
                <a:cubicBezTo>
                  <a:pt x="297" y="0"/>
                  <a:pt x="283" y="1"/>
                  <a:pt x="283" y="1"/>
                </a:cubicBezTo>
                <a:close/>
              </a:path>
            </a:pathLst>
          </a:custGeom>
          <a:solidFill>
            <a:srgbClr val="1F377D"/>
          </a:solidFill>
          <a:ln>
            <a:solidFill>
              <a:srgbClr val="1F377D"/>
            </a:solidFill>
          </a:ln>
        </p:spPr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170826" y="2569530"/>
            <a:ext cx="4495485" cy="2120966"/>
            <a:chOff x="6048747" y="2050427"/>
            <a:chExt cx="4495485" cy="1506635"/>
          </a:xfrm>
        </p:grpSpPr>
        <p:grpSp>
          <p:nvGrpSpPr>
            <p:cNvPr id="2" name="组合 1"/>
            <p:cNvGrpSpPr/>
            <p:nvPr/>
          </p:nvGrpSpPr>
          <p:grpSpPr>
            <a:xfrm>
              <a:off x="6048747" y="2675682"/>
              <a:ext cx="4495485" cy="881380"/>
              <a:chOff x="6048747" y="1576625"/>
              <a:chExt cx="4495485" cy="881380"/>
            </a:xfrm>
          </p:grpSpPr>
          <p:sp>
            <p:nvSpPr>
              <p:cNvPr id="14" name="TextBox 10"/>
              <p:cNvSpPr txBox="1"/>
              <p:nvPr/>
            </p:nvSpPr>
            <p:spPr>
              <a:xfrm>
                <a:off x="6048747" y="2195649"/>
                <a:ext cx="4495485" cy="262356"/>
              </a:xfrm>
              <a:custGeom>
                <a:avLst/>
                <a:gdLst>
                  <a:gd name="T0" fmla="*/ 7229 w 7351"/>
                  <a:gd name="T1" fmla="*/ 2532 h 6834"/>
                  <a:gd name="T2" fmla="*/ 3497 w 7351"/>
                  <a:gd name="T3" fmla="*/ 2532 h 6834"/>
                  <a:gd name="T4" fmla="*/ 3472 w 7351"/>
                  <a:gd name="T5" fmla="*/ 2458 h 6834"/>
                  <a:gd name="T6" fmla="*/ 4384 w 7351"/>
                  <a:gd name="T7" fmla="*/ 1766 h 6834"/>
                  <a:gd name="T8" fmla="*/ 4481 w 7351"/>
                  <a:gd name="T9" fmla="*/ 1569 h 6834"/>
                  <a:gd name="T10" fmla="*/ 4481 w 7351"/>
                  <a:gd name="T11" fmla="*/ 89 h 6834"/>
                  <a:gd name="T12" fmla="*/ 4384 w 7351"/>
                  <a:gd name="T13" fmla="*/ 41 h 6834"/>
                  <a:gd name="T14" fmla="*/ 53 w 7351"/>
                  <a:gd name="T15" fmla="*/ 3343 h 6834"/>
                  <a:gd name="T16" fmla="*/ 53 w 7351"/>
                  <a:gd name="T17" fmla="*/ 3491 h 6834"/>
                  <a:gd name="T18" fmla="*/ 4384 w 7351"/>
                  <a:gd name="T19" fmla="*/ 6793 h 6834"/>
                  <a:gd name="T20" fmla="*/ 4481 w 7351"/>
                  <a:gd name="T21" fmla="*/ 6745 h 6834"/>
                  <a:gd name="T22" fmla="*/ 4481 w 7351"/>
                  <a:gd name="T23" fmla="*/ 5265 h 6834"/>
                  <a:gd name="T24" fmla="*/ 4384 w 7351"/>
                  <a:gd name="T25" fmla="*/ 5068 h 6834"/>
                  <a:gd name="T26" fmla="*/ 3472 w 7351"/>
                  <a:gd name="T27" fmla="*/ 4376 h 6834"/>
                  <a:gd name="T28" fmla="*/ 3497 w 7351"/>
                  <a:gd name="T29" fmla="*/ 4302 h 6834"/>
                  <a:gd name="T30" fmla="*/ 7229 w 7351"/>
                  <a:gd name="T31" fmla="*/ 4302 h 6834"/>
                  <a:gd name="T32" fmla="*/ 7351 w 7351"/>
                  <a:gd name="T33" fmla="*/ 4180 h 6834"/>
                  <a:gd name="T34" fmla="*/ 7351 w 7351"/>
                  <a:gd name="T35" fmla="*/ 2655 h 6834"/>
                  <a:gd name="T36" fmla="*/ 7229 w 7351"/>
                  <a:gd name="T37" fmla="*/ 2532 h 6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51" h="6834">
                    <a:moveTo>
                      <a:pt x="7229" y="2532"/>
                    </a:moveTo>
                    <a:lnTo>
                      <a:pt x="3497" y="2532"/>
                    </a:lnTo>
                    <a:cubicBezTo>
                      <a:pt x="3429" y="2532"/>
                      <a:pt x="3418" y="2499"/>
                      <a:pt x="3472" y="2458"/>
                    </a:cubicBezTo>
                    <a:lnTo>
                      <a:pt x="4384" y="1766"/>
                    </a:lnTo>
                    <a:cubicBezTo>
                      <a:pt x="4437" y="1725"/>
                      <a:pt x="4481" y="1637"/>
                      <a:pt x="4481" y="1569"/>
                    </a:cubicBezTo>
                    <a:lnTo>
                      <a:pt x="4481" y="89"/>
                    </a:lnTo>
                    <a:cubicBezTo>
                      <a:pt x="4481" y="21"/>
                      <a:pt x="4438" y="0"/>
                      <a:pt x="4384" y="41"/>
                    </a:cubicBezTo>
                    <a:lnTo>
                      <a:pt x="53" y="3343"/>
                    </a:lnTo>
                    <a:cubicBezTo>
                      <a:pt x="0" y="3384"/>
                      <a:pt x="0" y="3450"/>
                      <a:pt x="53" y="3491"/>
                    </a:cubicBezTo>
                    <a:lnTo>
                      <a:pt x="4384" y="6793"/>
                    </a:lnTo>
                    <a:cubicBezTo>
                      <a:pt x="4438" y="6834"/>
                      <a:pt x="4481" y="6813"/>
                      <a:pt x="4481" y="6745"/>
                    </a:cubicBezTo>
                    <a:lnTo>
                      <a:pt x="4481" y="5265"/>
                    </a:lnTo>
                    <a:cubicBezTo>
                      <a:pt x="4481" y="5197"/>
                      <a:pt x="4438" y="5109"/>
                      <a:pt x="4384" y="5068"/>
                    </a:cubicBezTo>
                    <a:lnTo>
                      <a:pt x="3472" y="4376"/>
                    </a:lnTo>
                    <a:cubicBezTo>
                      <a:pt x="3418" y="4335"/>
                      <a:pt x="3429" y="4302"/>
                      <a:pt x="3497" y="4302"/>
                    </a:cubicBezTo>
                    <a:lnTo>
                      <a:pt x="7229" y="4302"/>
                    </a:lnTo>
                    <a:cubicBezTo>
                      <a:pt x="7296" y="4302"/>
                      <a:pt x="7351" y="4247"/>
                      <a:pt x="7351" y="4180"/>
                    </a:cubicBezTo>
                    <a:lnTo>
                      <a:pt x="7351" y="2655"/>
                    </a:lnTo>
                    <a:cubicBezTo>
                      <a:pt x="7351" y="2587"/>
                      <a:pt x="7296" y="2532"/>
                      <a:pt x="7229" y="2532"/>
                    </a:cubicBezTo>
                    <a:close/>
                  </a:path>
                </a:pathLst>
              </a:custGeom>
              <a:noFill/>
              <a:ln w="9525">
                <a:noFill/>
              </a:ln>
            </p:spPr>
            <p:txBody>
              <a:bodyPr wrap="square" lIns="0" tIns="0" rIns="0" bIns="0" anchor="ctr">
                <a:spAutoFit/>
              </a:bodyPr>
              <a:lstStyle>
                <a:defPPr>
                  <a:defRPr lang="zh-CN"/>
                </a:defPPr>
                <a:lvl1pPr marL="0" lvl="0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457200" lvl="1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914400" lvl="2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371600" lvl="3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1828800" lvl="4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286000" lvl="5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743200" lvl="6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200400" lvl="7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657600" lvl="8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zh-CN" altLang="en-US" sz="2400" b="1" dirty="0">
                    <a:solidFill>
                      <a:srgbClr val="1F377D"/>
                    </a:solidFill>
                    <a:latin typeface="+mn-lt"/>
                    <a:ea typeface="+mn-ea"/>
                    <a:cs typeface="+mn-ea"/>
                    <a:sym typeface="+mn-lt"/>
                  </a:rPr>
                  <a:t>三、工作成效</a:t>
                </a:r>
              </a:p>
            </p:txBody>
          </p:sp>
          <p:sp>
            <p:nvSpPr>
              <p:cNvPr id="12" name="TextBox 10"/>
              <p:cNvSpPr txBox="1"/>
              <p:nvPr/>
            </p:nvSpPr>
            <p:spPr>
              <a:xfrm>
                <a:off x="6050496" y="1576625"/>
                <a:ext cx="4224551" cy="262356"/>
              </a:xfrm>
              <a:custGeom>
                <a:avLst/>
                <a:gdLst>
                  <a:gd name="T0" fmla="*/ 7229 w 7351"/>
                  <a:gd name="T1" fmla="*/ 2532 h 6834"/>
                  <a:gd name="T2" fmla="*/ 3497 w 7351"/>
                  <a:gd name="T3" fmla="*/ 2532 h 6834"/>
                  <a:gd name="T4" fmla="*/ 3472 w 7351"/>
                  <a:gd name="T5" fmla="*/ 2458 h 6834"/>
                  <a:gd name="T6" fmla="*/ 4384 w 7351"/>
                  <a:gd name="T7" fmla="*/ 1766 h 6834"/>
                  <a:gd name="T8" fmla="*/ 4481 w 7351"/>
                  <a:gd name="T9" fmla="*/ 1569 h 6834"/>
                  <a:gd name="T10" fmla="*/ 4481 w 7351"/>
                  <a:gd name="T11" fmla="*/ 89 h 6834"/>
                  <a:gd name="T12" fmla="*/ 4384 w 7351"/>
                  <a:gd name="T13" fmla="*/ 41 h 6834"/>
                  <a:gd name="T14" fmla="*/ 53 w 7351"/>
                  <a:gd name="T15" fmla="*/ 3343 h 6834"/>
                  <a:gd name="T16" fmla="*/ 53 w 7351"/>
                  <a:gd name="T17" fmla="*/ 3491 h 6834"/>
                  <a:gd name="T18" fmla="*/ 4384 w 7351"/>
                  <a:gd name="T19" fmla="*/ 6793 h 6834"/>
                  <a:gd name="T20" fmla="*/ 4481 w 7351"/>
                  <a:gd name="T21" fmla="*/ 6745 h 6834"/>
                  <a:gd name="T22" fmla="*/ 4481 w 7351"/>
                  <a:gd name="T23" fmla="*/ 5265 h 6834"/>
                  <a:gd name="T24" fmla="*/ 4384 w 7351"/>
                  <a:gd name="T25" fmla="*/ 5068 h 6834"/>
                  <a:gd name="T26" fmla="*/ 3472 w 7351"/>
                  <a:gd name="T27" fmla="*/ 4376 h 6834"/>
                  <a:gd name="T28" fmla="*/ 3497 w 7351"/>
                  <a:gd name="T29" fmla="*/ 4302 h 6834"/>
                  <a:gd name="T30" fmla="*/ 7229 w 7351"/>
                  <a:gd name="T31" fmla="*/ 4302 h 6834"/>
                  <a:gd name="T32" fmla="*/ 7351 w 7351"/>
                  <a:gd name="T33" fmla="*/ 4180 h 6834"/>
                  <a:gd name="T34" fmla="*/ 7351 w 7351"/>
                  <a:gd name="T35" fmla="*/ 2655 h 6834"/>
                  <a:gd name="T36" fmla="*/ 7229 w 7351"/>
                  <a:gd name="T37" fmla="*/ 2532 h 6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51" h="6834">
                    <a:moveTo>
                      <a:pt x="7229" y="2532"/>
                    </a:moveTo>
                    <a:lnTo>
                      <a:pt x="3497" y="2532"/>
                    </a:lnTo>
                    <a:cubicBezTo>
                      <a:pt x="3429" y="2532"/>
                      <a:pt x="3418" y="2499"/>
                      <a:pt x="3472" y="2458"/>
                    </a:cubicBezTo>
                    <a:lnTo>
                      <a:pt x="4384" y="1766"/>
                    </a:lnTo>
                    <a:cubicBezTo>
                      <a:pt x="4437" y="1725"/>
                      <a:pt x="4481" y="1637"/>
                      <a:pt x="4481" y="1569"/>
                    </a:cubicBezTo>
                    <a:lnTo>
                      <a:pt x="4481" y="89"/>
                    </a:lnTo>
                    <a:cubicBezTo>
                      <a:pt x="4481" y="21"/>
                      <a:pt x="4438" y="0"/>
                      <a:pt x="4384" y="41"/>
                    </a:cubicBezTo>
                    <a:lnTo>
                      <a:pt x="53" y="3343"/>
                    </a:lnTo>
                    <a:cubicBezTo>
                      <a:pt x="0" y="3384"/>
                      <a:pt x="0" y="3450"/>
                      <a:pt x="53" y="3491"/>
                    </a:cubicBezTo>
                    <a:lnTo>
                      <a:pt x="4384" y="6793"/>
                    </a:lnTo>
                    <a:cubicBezTo>
                      <a:pt x="4438" y="6834"/>
                      <a:pt x="4481" y="6813"/>
                      <a:pt x="4481" y="6745"/>
                    </a:cubicBezTo>
                    <a:lnTo>
                      <a:pt x="4481" y="5265"/>
                    </a:lnTo>
                    <a:cubicBezTo>
                      <a:pt x="4481" y="5197"/>
                      <a:pt x="4438" y="5109"/>
                      <a:pt x="4384" y="5068"/>
                    </a:cubicBezTo>
                    <a:lnTo>
                      <a:pt x="3472" y="4376"/>
                    </a:lnTo>
                    <a:cubicBezTo>
                      <a:pt x="3418" y="4335"/>
                      <a:pt x="3429" y="4302"/>
                      <a:pt x="3497" y="4302"/>
                    </a:cubicBezTo>
                    <a:lnTo>
                      <a:pt x="7229" y="4302"/>
                    </a:lnTo>
                    <a:cubicBezTo>
                      <a:pt x="7296" y="4302"/>
                      <a:pt x="7351" y="4247"/>
                      <a:pt x="7351" y="4180"/>
                    </a:cubicBezTo>
                    <a:lnTo>
                      <a:pt x="7351" y="2655"/>
                    </a:lnTo>
                    <a:cubicBezTo>
                      <a:pt x="7351" y="2587"/>
                      <a:pt x="7296" y="2532"/>
                      <a:pt x="7229" y="2532"/>
                    </a:cubicBezTo>
                    <a:close/>
                  </a:path>
                </a:pathLst>
              </a:custGeom>
              <a:noFill/>
              <a:ln w="9525">
                <a:noFill/>
              </a:ln>
            </p:spPr>
            <p:txBody>
              <a:bodyPr wrap="square" lIns="0" tIns="0" rIns="0" bIns="0" anchor="ctr">
                <a:spAutoFit/>
              </a:bodyPr>
              <a:lstStyle>
                <a:defPPr>
                  <a:defRPr lang="zh-CN"/>
                </a:defPPr>
                <a:lvl1pPr marL="0" lvl="0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457200" lvl="1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914400" lvl="2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371600" lvl="3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1828800" lvl="4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286000" lvl="5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743200" lvl="6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200400" lvl="7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657600" lvl="8" indent="0" algn="l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b="0" i="0" u="non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lvl="0"/>
                <a:r>
                  <a:rPr lang="zh-CN" altLang="en-US" sz="2400" b="1" dirty="0">
                    <a:solidFill>
                      <a:srgbClr val="1F377D"/>
                    </a:solidFill>
                    <a:latin typeface="+mn-lt"/>
                    <a:ea typeface="+mn-ea"/>
                    <a:cs typeface="+mn-ea"/>
                    <a:sym typeface="+mn-lt"/>
                  </a:rPr>
                  <a:t>二、业绩说明</a:t>
                </a:r>
              </a:p>
            </p:txBody>
          </p:sp>
        </p:grpSp>
        <p:sp>
          <p:nvSpPr>
            <p:cNvPr id="10" name="TextBox 10"/>
            <p:cNvSpPr txBox="1"/>
            <p:nvPr/>
          </p:nvSpPr>
          <p:spPr>
            <a:xfrm>
              <a:off x="6048747" y="2050427"/>
              <a:ext cx="4224551" cy="262356"/>
            </a:xfrm>
            <a:custGeom>
              <a:avLst/>
              <a:gdLst>
                <a:gd name="T0" fmla="*/ 7229 w 7351"/>
                <a:gd name="T1" fmla="*/ 2532 h 6834"/>
                <a:gd name="T2" fmla="*/ 3497 w 7351"/>
                <a:gd name="T3" fmla="*/ 2532 h 6834"/>
                <a:gd name="T4" fmla="*/ 3472 w 7351"/>
                <a:gd name="T5" fmla="*/ 2458 h 6834"/>
                <a:gd name="T6" fmla="*/ 4384 w 7351"/>
                <a:gd name="T7" fmla="*/ 1766 h 6834"/>
                <a:gd name="T8" fmla="*/ 4481 w 7351"/>
                <a:gd name="T9" fmla="*/ 1569 h 6834"/>
                <a:gd name="T10" fmla="*/ 4481 w 7351"/>
                <a:gd name="T11" fmla="*/ 89 h 6834"/>
                <a:gd name="T12" fmla="*/ 4384 w 7351"/>
                <a:gd name="T13" fmla="*/ 41 h 6834"/>
                <a:gd name="T14" fmla="*/ 53 w 7351"/>
                <a:gd name="T15" fmla="*/ 3343 h 6834"/>
                <a:gd name="T16" fmla="*/ 53 w 7351"/>
                <a:gd name="T17" fmla="*/ 3491 h 6834"/>
                <a:gd name="T18" fmla="*/ 4384 w 7351"/>
                <a:gd name="T19" fmla="*/ 6793 h 6834"/>
                <a:gd name="T20" fmla="*/ 4481 w 7351"/>
                <a:gd name="T21" fmla="*/ 6745 h 6834"/>
                <a:gd name="T22" fmla="*/ 4481 w 7351"/>
                <a:gd name="T23" fmla="*/ 5265 h 6834"/>
                <a:gd name="T24" fmla="*/ 4384 w 7351"/>
                <a:gd name="T25" fmla="*/ 5068 h 6834"/>
                <a:gd name="T26" fmla="*/ 3472 w 7351"/>
                <a:gd name="T27" fmla="*/ 4376 h 6834"/>
                <a:gd name="T28" fmla="*/ 3497 w 7351"/>
                <a:gd name="T29" fmla="*/ 4302 h 6834"/>
                <a:gd name="T30" fmla="*/ 7229 w 7351"/>
                <a:gd name="T31" fmla="*/ 4302 h 6834"/>
                <a:gd name="T32" fmla="*/ 7351 w 7351"/>
                <a:gd name="T33" fmla="*/ 4180 h 6834"/>
                <a:gd name="T34" fmla="*/ 7351 w 7351"/>
                <a:gd name="T35" fmla="*/ 2655 h 6834"/>
                <a:gd name="T36" fmla="*/ 7229 w 7351"/>
                <a:gd name="T37" fmla="*/ 2532 h 6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351" h="6834">
                  <a:moveTo>
                    <a:pt x="7229" y="2532"/>
                  </a:moveTo>
                  <a:lnTo>
                    <a:pt x="3497" y="2532"/>
                  </a:lnTo>
                  <a:cubicBezTo>
                    <a:pt x="3429" y="2532"/>
                    <a:pt x="3418" y="2499"/>
                    <a:pt x="3472" y="2458"/>
                  </a:cubicBezTo>
                  <a:lnTo>
                    <a:pt x="4384" y="1766"/>
                  </a:lnTo>
                  <a:cubicBezTo>
                    <a:pt x="4437" y="1725"/>
                    <a:pt x="4481" y="1637"/>
                    <a:pt x="4481" y="1569"/>
                  </a:cubicBezTo>
                  <a:lnTo>
                    <a:pt x="4481" y="89"/>
                  </a:lnTo>
                  <a:cubicBezTo>
                    <a:pt x="4481" y="21"/>
                    <a:pt x="4438" y="0"/>
                    <a:pt x="4384" y="41"/>
                  </a:cubicBezTo>
                  <a:lnTo>
                    <a:pt x="53" y="3343"/>
                  </a:lnTo>
                  <a:cubicBezTo>
                    <a:pt x="0" y="3384"/>
                    <a:pt x="0" y="3450"/>
                    <a:pt x="53" y="3491"/>
                  </a:cubicBezTo>
                  <a:lnTo>
                    <a:pt x="4384" y="6793"/>
                  </a:lnTo>
                  <a:cubicBezTo>
                    <a:pt x="4438" y="6834"/>
                    <a:pt x="4481" y="6813"/>
                    <a:pt x="4481" y="6745"/>
                  </a:cubicBezTo>
                  <a:lnTo>
                    <a:pt x="4481" y="5265"/>
                  </a:lnTo>
                  <a:cubicBezTo>
                    <a:pt x="4481" y="5197"/>
                    <a:pt x="4438" y="5109"/>
                    <a:pt x="4384" y="5068"/>
                  </a:cubicBezTo>
                  <a:lnTo>
                    <a:pt x="3472" y="4376"/>
                  </a:lnTo>
                  <a:cubicBezTo>
                    <a:pt x="3418" y="4335"/>
                    <a:pt x="3429" y="4302"/>
                    <a:pt x="3497" y="4302"/>
                  </a:cubicBezTo>
                  <a:lnTo>
                    <a:pt x="7229" y="4302"/>
                  </a:lnTo>
                  <a:cubicBezTo>
                    <a:pt x="7296" y="4302"/>
                    <a:pt x="7351" y="4247"/>
                    <a:pt x="7351" y="4180"/>
                  </a:cubicBezTo>
                  <a:lnTo>
                    <a:pt x="7351" y="2655"/>
                  </a:lnTo>
                  <a:cubicBezTo>
                    <a:pt x="7351" y="2587"/>
                    <a:pt x="7296" y="2532"/>
                    <a:pt x="7229" y="2532"/>
                  </a:cubicBezTo>
                  <a:close/>
                </a:path>
              </a:pathLst>
            </a:custGeom>
            <a:noFill/>
            <a:ln w="9525">
              <a:noFill/>
            </a:ln>
          </p:spPr>
          <p:txBody>
            <a:bodyPr wrap="square" lIns="0" tIns="0" rIns="0" bIns="0" anchor="ctr">
              <a:spAutoFit/>
            </a:bodyPr>
            <a:lstStyle>
              <a:defPPr>
                <a:defRPr lang="zh-CN"/>
              </a:defPPr>
              <a:lvl1pPr marL="0" lvl="0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457200" lvl="1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914400" lvl="2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371600" lvl="3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1828800" lvl="4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286000" lvl="5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743200" lvl="6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200400" lvl="7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657600" lvl="8" indent="0" algn="l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/>
              <a:r>
                <a:rPr lang="zh-CN" altLang="en-US" sz="2400" b="1" dirty="0">
                  <a:solidFill>
                    <a:srgbClr val="1F377D"/>
                  </a:solidFill>
                  <a:latin typeface="+mn-lt"/>
                  <a:ea typeface="+mn-ea"/>
                  <a:cs typeface="+mn-ea"/>
                  <a:sym typeface="+mn-lt"/>
                </a:rPr>
                <a:t>一、个人简介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灯片编号占位符 3"/>
          <p:cNvSpPr txBox="1"/>
          <p:nvPr/>
        </p:nvSpPr>
        <p:spPr>
          <a:xfrm>
            <a:off x="10210193" y="5969173"/>
            <a:ext cx="468437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b="0" i="0" u="none" kern="1200" baseline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                                                                            </a:t>
            </a:r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864171" y="188640"/>
            <a:ext cx="60547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latin typeface="+mn-lt"/>
                <a:ea typeface="+mn-ea"/>
                <a:cs typeface="+mn-ea"/>
                <a:sym typeface="+mn-lt"/>
              </a:rPr>
              <a:t>个人简介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0" y="624699"/>
            <a:ext cx="4896619" cy="0"/>
          </a:xfrm>
          <a:prstGeom prst="line">
            <a:avLst/>
          </a:prstGeom>
          <a:ln w="38100">
            <a:solidFill>
              <a:srgbClr val="1F3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>
            <a:off x="2766855" y="476671"/>
            <a:ext cx="8717508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灯片编号占位符 3"/>
          <p:cNvSpPr txBox="1"/>
          <p:nvPr/>
        </p:nvSpPr>
        <p:spPr>
          <a:xfrm>
            <a:off x="9862039" y="5845587"/>
            <a:ext cx="468437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b="0" i="0" u="none" kern="1200" baseline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                                                                            </a:t>
            </a:r>
            <a:fld id="{AB3B219A-4B98-4B8E-813A-87B6DF552441}" type="slidenum">
              <a:rPr lang="zh-CN" altLang="en-US" sz="1600" smtClean="0">
                <a:latin typeface="+mn-lt"/>
                <a:ea typeface="+mn-ea"/>
                <a:cs typeface="+mn-ea"/>
                <a:sym typeface="+mn-lt"/>
              </a:rPr>
              <a:t>4</a:t>
            </a:fld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864171" y="188640"/>
            <a:ext cx="60547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latin typeface="+mn-lt"/>
                <a:ea typeface="+mn-ea"/>
                <a:cs typeface="+mn-ea"/>
                <a:sym typeface="+mn-lt"/>
              </a:rPr>
              <a:t>业绩说明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0" y="624699"/>
            <a:ext cx="4896619" cy="0"/>
          </a:xfrm>
          <a:prstGeom prst="line">
            <a:avLst/>
          </a:prstGeom>
          <a:ln w="38100">
            <a:solidFill>
              <a:srgbClr val="1F3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5"/>
          <p:cNvSpPr txBox="1">
            <a:spLocks noGrp="1" noChangeArrowheads="1"/>
          </p:cNvSpPr>
          <p:nvPr/>
        </p:nvSpPr>
        <p:spPr bwMode="auto">
          <a:xfrm>
            <a:off x="9385301" y="797734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9" tIns="45706" rIns="91409" bIns="45706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fld id="{DDD0F6AF-A3BF-4164-A574-7B1A65DE10BF}" type="slidenum">
              <a:rPr lang="zh-CN" altLang="en-US" sz="1600" b="1">
                <a:solidFill>
                  <a:prstClr val="white"/>
                </a:solidFill>
              </a:rPr>
              <a:t>4</a:t>
            </a:fld>
            <a:endParaRPr lang="zh-CN" altLang="en-US" sz="1600" b="1" dirty="0">
              <a:solidFill>
                <a:prstClr val="white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92178" y="1273404"/>
            <a:ext cx="1191215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矩形 172"/>
          <p:cNvSpPr/>
          <p:nvPr/>
        </p:nvSpPr>
        <p:spPr>
          <a:xfrm>
            <a:off x="0" y="3684563"/>
            <a:ext cx="10801350" cy="1955870"/>
          </a:xfrm>
          <a:prstGeom prst="rect">
            <a:avLst/>
          </a:prstGeom>
          <a:solidFill>
            <a:srgbClr val="002A78">
              <a:alpha val="80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25" b="0" i="0" u="none" strike="noStrike" kern="1200" cap="none" spc="0" normalizeH="0" baseline="0" noProof="0">
              <a:ln>
                <a:noFill/>
              </a:ln>
              <a:solidFill>
                <a:srgbClr val="002A7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1" name="Oval 53"/>
          <p:cNvSpPr>
            <a:spLocks noChangeArrowheads="1"/>
          </p:cNvSpPr>
          <p:nvPr/>
        </p:nvSpPr>
        <p:spPr bwMode="auto">
          <a:xfrm>
            <a:off x="4009729" y="1047859"/>
            <a:ext cx="2801180" cy="2801875"/>
          </a:xfrm>
          <a:prstGeom prst="ellipse">
            <a:avLst/>
          </a:prstGeom>
          <a:gradFill>
            <a:gsLst>
              <a:gs pos="92000">
                <a:srgbClr val="FFFFFF"/>
              </a:gs>
              <a:gs pos="0">
                <a:schemeClr val="bg1">
                  <a:lumMod val="85000"/>
                </a:schemeClr>
              </a:gs>
            </a:gsLst>
            <a:lin ang="2400000" scaled="0"/>
          </a:gradFill>
          <a:ln w="50800">
            <a:gradFill flip="none" rotWithShape="1">
              <a:gsLst>
                <a:gs pos="0">
                  <a:srgbClr val="FFFFFF"/>
                </a:gs>
                <a:gs pos="100000">
                  <a:schemeClr val="bg1">
                    <a:lumMod val="75000"/>
                  </a:schemeClr>
                </a:gs>
              </a:gsLst>
              <a:lin ang="2700000" scaled="0"/>
              <a:tileRect/>
            </a:gradFill>
          </a:ln>
          <a:effectLst>
            <a:outerShdw blurRad="330200" dist="152400" dir="4200000" sx="103000" sy="103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10" tIns="40505" rIns="81010" bIns="40505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2707" name="Text Box 2"/>
          <p:cNvSpPr txBox="1"/>
          <p:nvPr/>
        </p:nvSpPr>
        <p:spPr>
          <a:xfrm>
            <a:off x="944368" y="4282014"/>
            <a:ext cx="8931742" cy="7467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/>
            <a:r>
              <a:rPr lang="zh-CN" altLang="en-US" sz="425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汇报结束，谢谢聆听</a:t>
            </a:r>
          </a:p>
        </p:txBody>
      </p:sp>
      <p:sp>
        <p:nvSpPr>
          <p:cNvPr id="55300" name="Text Box 2"/>
          <p:cNvSpPr txBox="1"/>
          <p:nvPr/>
        </p:nvSpPr>
        <p:spPr>
          <a:xfrm>
            <a:off x="3797350" y="2079363"/>
            <a:ext cx="3146643" cy="7467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R="0" algn="ctr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4255" b="1" kern="1200" cap="none" spc="0" normalizeH="0" baseline="0" noProof="1">
                <a:solidFill>
                  <a:srgbClr val="002A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THANKS</a:t>
            </a:r>
          </a:p>
        </p:txBody>
      </p:sp>
    </p:spTree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无&quot;,&quot;HeaderHeight&quot;:0.0,&quot;FooterHeight&quot;:0.0,&quot;SideMargin&quot;:0.0,&quot;TopMargin&quot;:0.0,&quot;BottomMargin&quot;:0.0,&quot;IntervalMargin&quot;:0.0,&quot;SettingType&quot;:&quot;System&quot;}"/>
  <p:tag name="COMMONDATA" val="eyJoZGlkIjoiYzcxNGI4NjRhM2I3ZDE4ZjdkYTI3NWQwZjE5MDRjMzE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1_Office 主题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wfkvrkx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自定义</PresentationFormat>
  <Paragraphs>20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微软雅黑</vt:lpstr>
      <vt:lpstr>Arial</vt:lpstr>
      <vt:lpstr>Calibri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宇凯 洪</cp:lastModifiedBy>
  <cp:revision>1192</cp:revision>
  <cp:lastPrinted>2019-12-10T00:47:00Z</cp:lastPrinted>
  <dcterms:created xsi:type="dcterms:W3CDTF">2016-11-14T06:35:00Z</dcterms:created>
  <dcterms:modified xsi:type="dcterms:W3CDTF">2024-05-16T05:56:12Z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7665CE81EF9C49E3B02C9253C9746871_13</vt:lpwstr>
  </property>
</Properties>
</file>